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4" r:id="rId17"/>
    <p:sldId id="273" r:id="rId18"/>
    <p:sldId id="266" r:id="rId19"/>
    <p:sldId id="26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 rtl="1">
              <a:defRPr sz="54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276880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140968"/>
            <a:ext cx="2139696" cy="3233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227648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2139696" cy="323544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أساطير الربيع العربي </a:t>
            </a:r>
            <a:br>
              <a:rPr lang="ar-BH" dirty="0" smtClean="0"/>
            </a:br>
            <a:r>
              <a:rPr lang="ar-BH" dirty="0" smtClean="0"/>
              <a:t>1</a:t>
            </a:r>
            <a:br>
              <a:rPr lang="ar-BH" dirty="0" smtClean="0"/>
            </a:br>
            <a:r>
              <a:rPr lang="ar-BH" dirty="0" smtClean="0"/>
              <a:t>هل كانت ثورة تونس سلمية؟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BH" dirty="0" smtClean="0"/>
              <a:t>الأيهم صالح</a:t>
            </a:r>
          </a:p>
          <a:p>
            <a:r>
              <a:rPr lang="en-US" dirty="0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ماذا فعلتم بالشرطي؟</a:t>
            </a:r>
            <a:endParaRPr lang="en-US" dirty="0"/>
          </a:p>
        </p:txBody>
      </p:sp>
      <p:pic>
        <p:nvPicPr>
          <p:cNvPr id="8194" name="Picture 2" descr="http://totallycoolpix.com/wp-content/uploads/2011/18012011_tunisia_revolution/tunisia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BH" dirty="0" smtClean="0"/>
              <a:t>كيف تعاملت الشرطة والجيش معهم؟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14-01-2010</a:t>
            </a:r>
            <a:br>
              <a:rPr lang="ar-BH" dirty="0" smtClean="0"/>
            </a:br>
            <a:r>
              <a:rPr lang="ar-BH" dirty="0" smtClean="0"/>
              <a:t>تفريق المشاغبين بالغاز</a:t>
            </a:r>
            <a:endParaRPr lang="en-US" dirty="0"/>
          </a:p>
        </p:txBody>
      </p:sp>
      <p:pic>
        <p:nvPicPr>
          <p:cNvPr id="12292" name="Picture 4" descr="http://totallycoolpix.com/wp-content/uploads/2011/18012011_tunisia_revolution/tunisia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007" y="1600200"/>
            <a:ext cx="80199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تفريق المشاغبين بالغاز</a:t>
            </a:r>
            <a:endParaRPr lang="en-US" dirty="0"/>
          </a:p>
        </p:txBody>
      </p:sp>
      <p:pic>
        <p:nvPicPr>
          <p:cNvPr id="13314" name="Picture 2" descr="http://totallycoolpix.com/wp-content/uploads/2011/18012011_tunisia_revolution/tunisia_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361" y="1600200"/>
            <a:ext cx="719527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تستمر أعمال الشغب</a:t>
            </a:r>
            <a:endParaRPr lang="en-US" dirty="0"/>
          </a:p>
        </p:txBody>
      </p:sp>
      <p:pic>
        <p:nvPicPr>
          <p:cNvPr id="14338" name="Picture 2" descr="http://totallycoolpix.com/wp-content/uploads/2011/18012011_tunisia_revolution/tunisia_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748" y="1600200"/>
            <a:ext cx="71105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يحاول ضباط الجيش تهدئة المشاغبين</a:t>
            </a:r>
            <a:endParaRPr lang="en-US" dirty="0"/>
          </a:p>
        </p:txBody>
      </p:sp>
      <p:pic>
        <p:nvPicPr>
          <p:cNvPr id="15362" name="Picture 2" descr="http://totallycoolpix.com/wp-content/uploads/2011/18012011_tunisia_revolution/tunisia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ضابط يتصدى للمشاغبين</a:t>
            </a:r>
            <a:endParaRPr lang="en-US" dirty="0"/>
          </a:p>
        </p:txBody>
      </p:sp>
      <p:pic>
        <p:nvPicPr>
          <p:cNvPr id="17410" name="Picture 2" descr="The Tunisia R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84" y="1600200"/>
            <a:ext cx="807363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يحاول الجنود تفريق المشاغبين</a:t>
            </a:r>
            <a:endParaRPr lang="en-US" dirty="0"/>
          </a:p>
        </p:txBody>
      </p:sp>
      <p:pic>
        <p:nvPicPr>
          <p:cNvPr id="16386" name="Picture 2" descr="http://totallycoolpix.com/wp-content/uploads/2011/18012011_tunisia_revolution/tunisia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13-01-2011</a:t>
            </a:r>
            <a:br>
              <a:rPr lang="ar-BH" dirty="0" smtClean="0"/>
            </a:br>
            <a:r>
              <a:rPr lang="ar-BH" dirty="0" smtClean="0"/>
              <a:t>الشرطة تشرف على إنقاذ مصاب</a:t>
            </a:r>
            <a:endParaRPr lang="en-US" dirty="0"/>
          </a:p>
        </p:txBody>
      </p:sp>
      <p:pic>
        <p:nvPicPr>
          <p:cNvPr id="9218" name="Picture 2" descr="http://totallycoolpix.com/wp-content/uploads/2011/18012011_tunisia_revolution/tunisia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909" y="1600200"/>
            <a:ext cx="665018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الجيش يقدم المساعدة للمصابين</a:t>
            </a:r>
            <a:endParaRPr lang="en-US" dirty="0"/>
          </a:p>
        </p:txBody>
      </p:sp>
      <p:pic>
        <p:nvPicPr>
          <p:cNvPr id="10242" name="Picture 2" descr="http://totallycoolpix.com/wp-content/uploads/2011/18012011_tunisia_revolution/tunisia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374" y="1600200"/>
            <a:ext cx="71632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مشاغبون يهاجمون الشرطة</a:t>
            </a:r>
            <a:endParaRPr lang="en-US" dirty="0"/>
          </a:p>
        </p:txBody>
      </p:sp>
      <p:pic>
        <p:nvPicPr>
          <p:cNvPr id="1026" name="Picture 2" descr="http://totallycoolpix.com/wp-content/uploads/2011/18012011_tunisia_revolution/tunisia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891" y="1600200"/>
            <a:ext cx="798021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BH" dirty="0" smtClean="0"/>
              <a:t>لا تصدقوا فورا</a:t>
            </a:r>
            <a:r>
              <a:rPr lang="ar-BH" dirty="0"/>
              <a:t/>
            </a:r>
            <a:br>
              <a:rPr lang="ar-BH" dirty="0"/>
            </a:br>
            <a:r>
              <a:rPr lang="ar-BH" dirty="0" smtClean="0"/>
              <a:t>تحققوا بأنفسكم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 smtClean="0"/>
              <a:t>الأيهم صالح</a:t>
            </a:r>
          </a:p>
          <a:p>
            <a:r>
              <a:rPr lang="en-US" dirty="0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سيدي بوزيد 10-01-2011</a:t>
            </a:r>
            <a:br>
              <a:rPr lang="ar-BH" dirty="0" smtClean="0"/>
            </a:br>
            <a:r>
              <a:rPr lang="ar-BH" dirty="0" smtClean="0"/>
              <a:t>إحراق الإطارات وقطع الشوارع</a:t>
            </a:r>
            <a:endParaRPr lang="en-US" dirty="0"/>
          </a:p>
        </p:txBody>
      </p:sp>
      <p:pic>
        <p:nvPicPr>
          <p:cNvPr id="2050" name="Picture 2" descr="http://totallycoolpix.com/wp-content/uploads/2011/18012011_tunisia_revolution/tunisia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988" y="1600200"/>
            <a:ext cx="64980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سيدي بوزيد 13-01-2011</a:t>
            </a:r>
            <a:br>
              <a:rPr lang="ar-BH" dirty="0" smtClean="0"/>
            </a:br>
            <a:r>
              <a:rPr lang="ar-BH" dirty="0" smtClean="0"/>
              <a:t>إحراق المعتمدية</a:t>
            </a:r>
            <a:endParaRPr lang="en-US" dirty="0"/>
          </a:p>
        </p:txBody>
      </p:sp>
      <p:pic>
        <p:nvPicPr>
          <p:cNvPr id="3074" name="Picture 2" descr="http://totallycoolpix.com/wp-content/uploads/2011/18012011_tunisia_revolution/tunisia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977" y="1600200"/>
            <a:ext cx="680004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13-01-2011</a:t>
            </a:r>
            <a:br>
              <a:rPr lang="ar-BH" dirty="0" smtClean="0"/>
            </a:br>
            <a:r>
              <a:rPr lang="ar-BH" dirty="0" smtClean="0"/>
              <a:t>ماذا يفعل هذا؟</a:t>
            </a:r>
            <a:endParaRPr lang="en-US" dirty="0"/>
          </a:p>
        </p:txBody>
      </p:sp>
      <p:pic>
        <p:nvPicPr>
          <p:cNvPr id="11266" name="Picture 2" descr="https://fbcdn-sphotos-a.akamaihd.net/hphotos-ak-ash2/165730_176521155719582_100000850964963_399892_27671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الاعتداء على الشرطة</a:t>
            </a:r>
            <a:endParaRPr lang="en-US" dirty="0"/>
          </a:p>
        </p:txBody>
      </p:sp>
      <p:pic>
        <p:nvPicPr>
          <p:cNvPr id="4102" name="Picture 6" descr="http://totallycoolpix.com/wp-content/uploads/2011/18012011_tunisia_revolution/tunisia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الفوضى وأعمال الشغب</a:t>
            </a:r>
            <a:endParaRPr lang="en-US" dirty="0"/>
          </a:p>
        </p:txBody>
      </p:sp>
      <p:pic>
        <p:nvPicPr>
          <p:cNvPr id="5122" name="Picture 2" descr="http://totallycoolpix.com/wp-content/uploads/2011/18012011_tunisia_revolution/tunisia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هجوووووووم</a:t>
            </a:r>
            <a:endParaRPr lang="en-US" dirty="0"/>
          </a:p>
        </p:txBody>
      </p:sp>
      <p:pic>
        <p:nvPicPr>
          <p:cNvPr id="6146" name="Picture 2" descr="http://totallycoolpix.com/wp-content/uploads/2011/18012011_tunisia_revolution/tunisia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889" y="1600200"/>
            <a:ext cx="704822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BH" dirty="0" smtClean="0"/>
              <a:t>تونس 14-01-2011</a:t>
            </a:r>
            <a:br>
              <a:rPr lang="ar-BH" dirty="0" smtClean="0"/>
            </a:br>
            <a:r>
              <a:rPr lang="ar-BH" dirty="0" smtClean="0"/>
              <a:t>لم يوفروا بعضهم</a:t>
            </a:r>
            <a:endParaRPr lang="en-US" dirty="0"/>
          </a:p>
        </p:txBody>
      </p:sp>
      <p:pic>
        <p:nvPicPr>
          <p:cNvPr id="7170" name="Picture 2" descr="http://totallycoolpix.com/wp-content/uploads/2011/18012011_tunisia_revolution/tunisia_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97" y="1600200"/>
            <a:ext cx="791480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</TotalTime>
  <Words>54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أساطير الربيع العربي  1 هل كانت ثورة تونس سلمية؟</vt:lpstr>
      <vt:lpstr>تونس 14-01-2011 مشاغبون يهاجمون الشرطة</vt:lpstr>
      <vt:lpstr>سيدي بوزيد 10-01-2011 إحراق الإطارات وقطع الشوارع</vt:lpstr>
      <vt:lpstr>سيدي بوزيد 13-01-2011 إحراق المعتمدية</vt:lpstr>
      <vt:lpstr>تونس 13-01-2011 ماذا يفعل هذا؟</vt:lpstr>
      <vt:lpstr>تونس 14-01-2011 الاعتداء على الشرطة</vt:lpstr>
      <vt:lpstr>تونس 14-01-2011 الفوضى وأعمال الشغب</vt:lpstr>
      <vt:lpstr>تونس 14-01-2011 هجوووووووم</vt:lpstr>
      <vt:lpstr>تونس 14-01-2011 لم يوفروا بعضهم</vt:lpstr>
      <vt:lpstr>تونس 14-01-2011 ماذا فعلتم بالشرطي؟</vt:lpstr>
      <vt:lpstr>كيف تعاملت الشرطة والجيش معهم؟</vt:lpstr>
      <vt:lpstr>تونس 14-01-2010 تفريق المشاغبين بالغاز</vt:lpstr>
      <vt:lpstr>تونس 14-01-2011 تفريق المشاغبين بالغاز</vt:lpstr>
      <vt:lpstr>تونس 14-01-2011 تستمر أعمال الشغب</vt:lpstr>
      <vt:lpstr>تونس 14-01-2011 يحاول ضباط الجيش تهدئة المشاغبين</vt:lpstr>
      <vt:lpstr>تونس 14-01-2011 ضابط يتصدى للمشاغبين</vt:lpstr>
      <vt:lpstr>تونس 14-01-2011 يحاول الجنود تفريق المشاغبين</vt:lpstr>
      <vt:lpstr>تونس 13-01-2011 الشرطة تشرف على إنقاذ مصاب</vt:lpstr>
      <vt:lpstr>تونس 14-01-2011 الجيش يقدم المساعدة للمصابين</vt:lpstr>
      <vt:lpstr>لا تصدقوا فورا تحققوا بأنفسكم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أساطير الربيع العربي  1 هل كانت ثورة تونس سلمية؟</dc:title>
  <cp:lastModifiedBy>Root Server</cp:lastModifiedBy>
  <cp:revision>4</cp:revision>
  <dcterms:created xsi:type="dcterms:W3CDTF">2012-02-19T03:38:17Z</dcterms:created>
  <dcterms:modified xsi:type="dcterms:W3CDTF">2012-03-12T13:50:24Z</dcterms:modified>
</cp:coreProperties>
</file>