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0" r:id="rId10"/>
    <p:sldId id="264" r:id="rId11"/>
    <p:sldId id="265" r:id="rId12"/>
    <p:sldId id="269" r:id="rId13"/>
    <p:sldId id="270" r:id="rId14"/>
    <p:sldId id="271" r:id="rId15"/>
    <p:sldId id="272" r:id="rId16"/>
    <p:sldId id="274" r:id="rId17"/>
    <p:sldId id="273" r:id="rId18"/>
    <p:sldId id="266" r:id="rId19"/>
    <p:sldId id="267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 algn="ctr" rtl="1">
              <a:defRPr sz="54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30-Jun-12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30-Jun-12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30-Jun-12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30-Jun-12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ctr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30-Jun-12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30-Jun-12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30-Jun-12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30-Jun-12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30-Jun-12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2276880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3140968"/>
            <a:ext cx="2139696" cy="32331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30-Jun-12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227648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140968"/>
            <a:ext cx="2139696" cy="3235448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0469-7F93-42E0-BF19-D47C31197532}" type="datetimeFigureOut">
              <a:rPr lang="en-US" smtClean="0"/>
              <a:t>30-Jun-12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7220469-7F93-42E0-BF19-D47C31197532}" type="datetimeFigureOut">
              <a:rPr lang="en-US" smtClean="0"/>
              <a:t>30-Jun-12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E81006B-E58F-4C16-8967-B5DF531F24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0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Myths of the Arab Spring</a:t>
            </a:r>
            <a:r>
              <a:rPr lang="ar-BH" dirty="0" smtClean="0"/>
              <a:t/>
            </a:r>
            <a:br>
              <a:rPr lang="ar-BH" dirty="0" smtClean="0"/>
            </a:br>
            <a:r>
              <a:rPr lang="ar-BH" dirty="0" smtClean="0"/>
              <a:t>1</a:t>
            </a:r>
            <a:br>
              <a:rPr lang="ar-BH" dirty="0" smtClean="0"/>
            </a:br>
            <a:r>
              <a:rPr lang="en-US" sz="3100" dirty="0" smtClean="0"/>
              <a:t>Was the Tunisian revolution peaceful?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Al-Ayham Saleh</a:t>
            </a:r>
            <a:endParaRPr lang="ar-BH" dirty="0" smtClean="0"/>
          </a:p>
          <a:p>
            <a:r>
              <a:rPr lang="en-US" dirty="0" smtClean="0"/>
              <a:t>www.alayham.com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Tunis 14-01-2011</a:t>
            </a:r>
            <a:br>
              <a:rPr lang="en-US" dirty="0"/>
            </a:br>
            <a:r>
              <a:rPr lang="en-US" dirty="0" smtClean="0"/>
              <a:t>What did you do to the police man?</a:t>
            </a:r>
            <a:endParaRPr lang="en-US" dirty="0"/>
          </a:p>
        </p:txBody>
      </p:sp>
      <p:pic>
        <p:nvPicPr>
          <p:cNvPr id="8194" name="Picture 2" descr="http://totallycoolpix.com/wp-content/uploads/2011/18012011_tunisia_revolution/tunisia_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00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5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 regime deal with them?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Tunis 14-01-2011</a:t>
            </a:r>
            <a:br>
              <a:rPr lang="en-US" dirty="0"/>
            </a:br>
            <a:r>
              <a:rPr lang="en-US" dirty="0" smtClean="0"/>
              <a:t>Police used tear gas</a:t>
            </a:r>
            <a:endParaRPr lang="en-US" dirty="0"/>
          </a:p>
        </p:txBody>
      </p:sp>
      <p:pic>
        <p:nvPicPr>
          <p:cNvPr id="12292" name="Picture 4" descr="http://totallycoolpix.com/wp-content/uploads/2011/18012011_tunisia_revolution/tunisia_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007" y="1600200"/>
            <a:ext cx="801998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0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Tunis 14-01-2011</a:t>
            </a:r>
            <a:br>
              <a:rPr lang="en-US" dirty="0"/>
            </a:br>
            <a:r>
              <a:rPr lang="en-US" dirty="0" smtClean="0"/>
              <a:t>only a few canisters</a:t>
            </a:r>
            <a:endParaRPr lang="en-US" dirty="0"/>
          </a:p>
        </p:txBody>
      </p:sp>
      <p:pic>
        <p:nvPicPr>
          <p:cNvPr id="13314" name="Picture 2" descr="http://totallycoolpix.com/wp-content/uploads/2011/18012011_tunisia_revolution/tunisia_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361" y="1600200"/>
            <a:ext cx="719527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2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Tunis 14-01-2011</a:t>
            </a:r>
            <a:br>
              <a:rPr lang="en-US" dirty="0"/>
            </a:br>
            <a:r>
              <a:rPr lang="en-US" dirty="0" smtClean="0"/>
              <a:t>They were prepared!!</a:t>
            </a:r>
            <a:endParaRPr lang="en-US" dirty="0"/>
          </a:p>
        </p:txBody>
      </p:sp>
      <p:pic>
        <p:nvPicPr>
          <p:cNvPr id="14338" name="Picture 2" descr="http://totallycoolpix.com/wp-content/uploads/2011/18012011_tunisia_revolution/tunisia_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748" y="1600200"/>
            <a:ext cx="711050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Tunis 14-01-2011</a:t>
            </a:r>
            <a:br>
              <a:rPr lang="en-US" dirty="0"/>
            </a:br>
            <a:r>
              <a:rPr lang="en-US" dirty="0" smtClean="0"/>
              <a:t>How the army responded!!</a:t>
            </a:r>
            <a:endParaRPr lang="en-US" dirty="0"/>
          </a:p>
        </p:txBody>
      </p:sp>
      <p:pic>
        <p:nvPicPr>
          <p:cNvPr id="15362" name="Picture 2" descr="http://totallycoolpix.com/wp-content/uploads/2011/18012011_tunisia_revolution/tunisia_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00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7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Tunis 14-01-2011</a:t>
            </a:r>
            <a:br>
              <a:rPr lang="en-US" dirty="0"/>
            </a:br>
            <a:r>
              <a:rPr lang="en-US" dirty="0" smtClean="0"/>
              <a:t>An army officer!</a:t>
            </a:r>
            <a:endParaRPr lang="en-US" dirty="0"/>
          </a:p>
        </p:txBody>
      </p:sp>
      <p:pic>
        <p:nvPicPr>
          <p:cNvPr id="17410" name="Picture 2" descr="The Tunisia Revolu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84" y="1600200"/>
            <a:ext cx="807363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Tunis 14-01-2011</a:t>
            </a:r>
            <a:br>
              <a:rPr lang="en-US" dirty="0"/>
            </a:br>
            <a:r>
              <a:rPr lang="en-US" dirty="0" smtClean="0"/>
              <a:t>Please go home…</a:t>
            </a:r>
            <a:endParaRPr lang="en-US" dirty="0"/>
          </a:p>
        </p:txBody>
      </p:sp>
      <p:pic>
        <p:nvPicPr>
          <p:cNvPr id="16386" name="Picture 2" descr="http://totallycoolpix.com/wp-content/uploads/2011/18012011_tunisia_revolution/tunisia_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00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Tunis </a:t>
            </a:r>
            <a:r>
              <a:rPr lang="en-US" dirty="0" smtClean="0"/>
              <a:t>13-01-2011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Police saves a man</a:t>
            </a:r>
            <a:endParaRPr lang="en-US" dirty="0"/>
          </a:p>
        </p:txBody>
      </p:sp>
      <p:pic>
        <p:nvPicPr>
          <p:cNvPr id="9218" name="Picture 2" descr="http://totallycoolpix.com/wp-content/uploads/2011/18012011_tunisia_revolution/tunisia_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909" y="1600200"/>
            <a:ext cx="665018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Tunis 14-01-2011</a:t>
            </a:r>
            <a:br>
              <a:rPr lang="en-US" dirty="0"/>
            </a:br>
            <a:r>
              <a:rPr lang="en-US" dirty="0" smtClean="0"/>
              <a:t>The army is helping…</a:t>
            </a:r>
            <a:endParaRPr lang="en-US" dirty="0"/>
          </a:p>
        </p:txBody>
      </p:sp>
      <p:pic>
        <p:nvPicPr>
          <p:cNvPr id="10242" name="Picture 2" descr="http://totallycoolpix.com/wp-content/uploads/2011/18012011_tunisia_revolution/tunisia_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374" y="1600200"/>
            <a:ext cx="716325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Tunis </a:t>
            </a:r>
            <a:r>
              <a:rPr lang="ar-BH" dirty="0" smtClean="0"/>
              <a:t>14-01-2011</a:t>
            </a:r>
            <a:r>
              <a:rPr lang="ar-BH" dirty="0" smtClean="0"/>
              <a:t/>
            </a:r>
            <a:br>
              <a:rPr lang="ar-BH" dirty="0" smtClean="0"/>
            </a:br>
            <a:r>
              <a:rPr lang="en-US" dirty="0" smtClean="0"/>
              <a:t>Rioters attacking the police</a:t>
            </a:r>
            <a:endParaRPr lang="en-US" dirty="0"/>
          </a:p>
        </p:txBody>
      </p:sp>
      <p:pic>
        <p:nvPicPr>
          <p:cNvPr id="1026" name="Picture 2" descr="http://totallycoolpix.com/wp-content/uploads/2011/18012011_tunisia_revolution/tunisia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891" y="1600200"/>
            <a:ext cx="798021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4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Do NOT Believe,</a:t>
            </a:r>
            <a:br>
              <a:rPr lang="en-US" dirty="0" smtClean="0"/>
            </a:br>
            <a:r>
              <a:rPr lang="en-US" dirty="0" smtClean="0"/>
              <a:t>INVESTIGATE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Al-Ayham Saleh</a:t>
            </a:r>
            <a:endParaRPr lang="ar-BH" dirty="0" smtClean="0"/>
          </a:p>
          <a:p>
            <a:r>
              <a:rPr lang="en-US" dirty="0" smtClean="0"/>
              <a:t>www.alayham.com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err="1" smtClean="0"/>
              <a:t>Sidi</a:t>
            </a:r>
            <a:r>
              <a:rPr lang="en-US" dirty="0" smtClean="0"/>
              <a:t> </a:t>
            </a:r>
            <a:r>
              <a:rPr lang="en-US" dirty="0" err="1" smtClean="0"/>
              <a:t>bouzid</a:t>
            </a:r>
            <a:r>
              <a:rPr lang="en-US" dirty="0" smtClean="0"/>
              <a:t> </a:t>
            </a:r>
            <a:r>
              <a:rPr lang="ar-BH" dirty="0" smtClean="0"/>
              <a:t> </a:t>
            </a:r>
            <a:r>
              <a:rPr lang="ar-BH" dirty="0" smtClean="0"/>
              <a:t>10-01-2011</a:t>
            </a:r>
            <a:r>
              <a:rPr lang="ar-BH" dirty="0" smtClean="0"/>
              <a:t/>
            </a:r>
            <a:br>
              <a:rPr lang="ar-BH" dirty="0" smtClean="0"/>
            </a:br>
            <a:r>
              <a:rPr lang="en-US" dirty="0" smtClean="0"/>
              <a:t>Barricades and burnt </a:t>
            </a:r>
            <a:r>
              <a:rPr lang="en-US" dirty="0" err="1" smtClean="0"/>
              <a:t>tyres</a:t>
            </a:r>
            <a:endParaRPr lang="en-US" dirty="0"/>
          </a:p>
        </p:txBody>
      </p:sp>
      <p:pic>
        <p:nvPicPr>
          <p:cNvPr id="2050" name="Picture 2" descr="http://totallycoolpix.com/wp-content/uploads/2011/18012011_tunisia_revolution/tunisia_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2988" y="1600200"/>
            <a:ext cx="649802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8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err="1"/>
              <a:t>Sidi</a:t>
            </a:r>
            <a:r>
              <a:rPr lang="en-US" dirty="0"/>
              <a:t> </a:t>
            </a:r>
            <a:r>
              <a:rPr lang="en-US" dirty="0" err="1"/>
              <a:t>bouzid</a:t>
            </a:r>
            <a:r>
              <a:rPr lang="en-US" dirty="0"/>
              <a:t> </a:t>
            </a:r>
            <a:r>
              <a:rPr lang="en-US" dirty="0" smtClean="0"/>
              <a:t>13-01-2011</a:t>
            </a:r>
            <a:br>
              <a:rPr lang="en-US" dirty="0" smtClean="0"/>
            </a:br>
            <a:r>
              <a:rPr lang="en-US" dirty="0" smtClean="0"/>
              <a:t>Burning government buildings</a:t>
            </a:r>
            <a:endParaRPr lang="en-US" dirty="0"/>
          </a:p>
        </p:txBody>
      </p:sp>
      <p:pic>
        <p:nvPicPr>
          <p:cNvPr id="3074" name="Picture 2" descr="http://totallycoolpix.com/wp-content/uploads/2011/18012011_tunisia_revolution/tunisia_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977" y="1600200"/>
            <a:ext cx="680004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46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Tunis 13-01-2011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is this guy doing?</a:t>
            </a:r>
            <a:endParaRPr lang="en-US" dirty="0"/>
          </a:p>
        </p:txBody>
      </p:sp>
      <p:pic>
        <p:nvPicPr>
          <p:cNvPr id="11266" name="Picture 2" descr="https://fbcdn-sphotos-a.akamaihd.net/hphotos-ak-ash2/165730_176521155719582_100000850964963_399892_276713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0" y="16002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Tunis </a:t>
            </a:r>
            <a:r>
              <a:rPr lang="en-US" dirty="0" smtClean="0"/>
              <a:t>14-01-2011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battle ground</a:t>
            </a:r>
            <a:endParaRPr lang="en-US" dirty="0"/>
          </a:p>
        </p:txBody>
      </p:sp>
      <p:pic>
        <p:nvPicPr>
          <p:cNvPr id="5122" name="Picture 2" descr="http://totallycoolpix.com/wp-content/uploads/2011/18012011_tunisia_revolution/tunisia_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00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Tunis 14-01-2011</a:t>
            </a:r>
            <a:br>
              <a:rPr lang="en-US" dirty="0"/>
            </a:br>
            <a:r>
              <a:rPr lang="en-US" dirty="0" smtClean="0"/>
              <a:t>Prepare to attack</a:t>
            </a:r>
            <a:endParaRPr lang="en-US" dirty="0"/>
          </a:p>
        </p:txBody>
      </p:sp>
      <p:pic>
        <p:nvPicPr>
          <p:cNvPr id="6146" name="Picture 2" descr="http://totallycoolpix.com/wp-content/uploads/2011/18012011_tunisia_revolution/tunisia_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889" y="1600200"/>
            <a:ext cx="704822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3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Tunis 14-01-2011</a:t>
            </a:r>
            <a:br>
              <a:rPr lang="en-US" dirty="0"/>
            </a:br>
            <a:r>
              <a:rPr lang="en-US" dirty="0" smtClean="0"/>
              <a:t>They even hit each other</a:t>
            </a:r>
            <a:endParaRPr lang="en-US" dirty="0"/>
          </a:p>
        </p:txBody>
      </p:sp>
      <p:pic>
        <p:nvPicPr>
          <p:cNvPr id="7170" name="Picture 2" descr="http://totallycoolpix.com/wp-content/uploads/2011/18012011_tunisia_revolution/tunisia_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97" y="1600200"/>
            <a:ext cx="791480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84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Tunis </a:t>
            </a:r>
            <a:r>
              <a:rPr lang="en-US" dirty="0" smtClean="0"/>
              <a:t>14-01-2011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Victory over the police</a:t>
            </a:r>
            <a:endParaRPr lang="en-US" dirty="0"/>
          </a:p>
        </p:txBody>
      </p:sp>
      <p:pic>
        <p:nvPicPr>
          <p:cNvPr id="4102" name="Picture 6" descr="http://totallycoolpix.com/wp-content/uploads/2011/18012011_tunisia_revolution/tunisia_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00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222</TotalTime>
  <Words>59</Words>
  <Application>Microsoft Office PowerPoint</Application>
  <PresentationFormat>On-screen Show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Myths of the Arab Spring 1 Was the Tunisian revolution peaceful?</vt:lpstr>
      <vt:lpstr>Tunis 14-01-2011 Rioters attacking the police</vt:lpstr>
      <vt:lpstr>Sidi bouzid  10-01-2011 Barricades and burnt tyres</vt:lpstr>
      <vt:lpstr>Sidi bouzid 13-01-2011 Burning government buildings</vt:lpstr>
      <vt:lpstr>Tunis 13-01-2011 What is this guy doing?</vt:lpstr>
      <vt:lpstr>Tunis 14-01-2011 The battle ground</vt:lpstr>
      <vt:lpstr>Tunis 14-01-2011 Prepare to attack</vt:lpstr>
      <vt:lpstr>Tunis 14-01-2011 They even hit each other</vt:lpstr>
      <vt:lpstr>Tunis 14-01-2011 Victory over the police</vt:lpstr>
      <vt:lpstr>Tunis 14-01-2011 What did you do to the police man?</vt:lpstr>
      <vt:lpstr>How did the regime deal with them?</vt:lpstr>
      <vt:lpstr>Tunis 14-01-2011 Police used tear gas</vt:lpstr>
      <vt:lpstr>Tunis 14-01-2011 only a few canisters</vt:lpstr>
      <vt:lpstr>Tunis 14-01-2011 They were prepared!!</vt:lpstr>
      <vt:lpstr>Tunis 14-01-2011 How the army responded!!</vt:lpstr>
      <vt:lpstr>Tunis 14-01-2011 An army officer!</vt:lpstr>
      <vt:lpstr>Tunis 14-01-2011 Please go home…</vt:lpstr>
      <vt:lpstr>Tunis 13-01-2011 Police saves a man</vt:lpstr>
      <vt:lpstr>Tunis 14-01-2011 The army is helping…</vt:lpstr>
      <vt:lpstr>Do NOT Believe, INVESTIGATE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أساطير الربيع العربي  1 هل كانت ثورة تونس سلمية؟</dc:title>
  <dc:creator>ayham</dc:creator>
  <cp:lastModifiedBy>Root Server</cp:lastModifiedBy>
  <cp:revision>7</cp:revision>
  <dcterms:created xsi:type="dcterms:W3CDTF">2012-02-19T03:38:17Z</dcterms:created>
  <dcterms:modified xsi:type="dcterms:W3CDTF">2012-06-30T19:42:31Z</dcterms:modified>
</cp:coreProperties>
</file>