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5" r:id="rId11"/>
    <p:sldId id="287" r:id="rId12"/>
    <p:sldId id="288" r:id="rId13"/>
    <p:sldId id="290" r:id="rId14"/>
    <p:sldId id="291" r:id="rId15"/>
    <p:sldId id="292" r:id="rId16"/>
    <p:sldId id="289" r:id="rId17"/>
    <p:sldId id="293" r:id="rId18"/>
    <p:sldId id="295" r:id="rId19"/>
    <p:sldId id="296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633464"/>
          </a:xfrm>
        </p:spPr>
        <p:txBody>
          <a:bodyPr anchor="b">
            <a:noAutofit/>
          </a:bodyPr>
          <a:lstStyle>
            <a:lvl1pPr algn="ctr" rtl="1">
              <a:defRPr sz="54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8486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8824" y="4221088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2276880"/>
          </a:xfrm>
        </p:spPr>
        <p:txBody>
          <a:bodyPr anchor="b">
            <a:no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3140968"/>
            <a:ext cx="2139696" cy="3233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227648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2139696" cy="3235448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220469-7F93-42E0-BF19-D47C31197532}" type="datetimeFigureOut">
              <a:rPr lang="en-US" smtClean="0"/>
              <a:t>12-Mar-12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81006B-E58F-4C16-8967-B5DF531F2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.uk/publicdata/explore?ds=d5bncppjof8f9_&amp;ctype=l&amp;strail=false&amp;bcs=d&amp;nselm=h&amp;met_y=income_distribution&amp;fdim_y=income_bracket:6&amp;scale_y=lin&amp;ind_y=false&amp;rdim=region&amp;idim=country:TUN:SYR:EGY:MAR&amp;ifdim=region&amp;tstart=478731600000&amp;tend=1172955600000&amp;hl=en&amp;dl=en&amp;icfg&amp;iconSize=0.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94935"/>
            <a:ext cx="7848872" cy="1828090"/>
          </a:xfrm>
        </p:spPr>
        <p:txBody>
          <a:bodyPr>
            <a:normAutofit fontScale="90000"/>
          </a:bodyPr>
          <a:lstStyle/>
          <a:p>
            <a:pPr rtl="1"/>
            <a:r>
              <a:rPr lang="ar-BH" b="1" dirty="0" smtClean="0"/>
              <a:t>أساطير الربيع العربي </a:t>
            </a:r>
            <a:br>
              <a:rPr lang="ar-BH" b="1" dirty="0" smtClean="0"/>
            </a:br>
            <a:r>
              <a:rPr lang="ar-BH" b="1" dirty="0" smtClean="0"/>
              <a:t>5</a:t>
            </a:r>
            <a:br>
              <a:rPr lang="ar-BH" b="1" dirty="0" smtClean="0"/>
            </a:br>
            <a:r>
              <a:rPr lang="ar-BH" b="1" dirty="0" smtClean="0"/>
              <a:t>هل كان زين العابدين حاكما ديكتاتوريا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BH" smtClean="0"/>
              <a:t>الأيهم صالح</a:t>
            </a:r>
          </a:p>
          <a:p>
            <a:r>
              <a:rPr lang="en-US" smtClean="0"/>
              <a:t>www.alayham.com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dirty="0" smtClean="0"/>
              <a:t>اشتراكات الإنترنت السريعة لكل 100 مواطن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921" y="1600200"/>
            <a:ext cx="788815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3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نسبة مشتركي الهاتف الخليوي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600200"/>
            <a:ext cx="7924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عدد الأبحاث الأكاديمية المحكمة سنويا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774" y="1600200"/>
            <a:ext cx="783645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3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نسبة الفقر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026" y="1600200"/>
            <a:ext cx="796394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2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المقاعد البرلمانية للمرأة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922" y="1600200"/>
            <a:ext cx="792815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0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مشاكل تونس الاقتصادية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نسبة البطالة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" y="1600200"/>
            <a:ext cx="780288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5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توزيع الثروة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dirty="0" smtClean="0"/>
              <a:t>أقل 20% من السكان دخلا يحصلون على 5.96% من الدخل الوطني</a:t>
            </a:r>
          </a:p>
          <a:p>
            <a:pPr algn="r" rtl="1"/>
            <a:r>
              <a:rPr lang="ar-BH" dirty="0" smtClean="0"/>
              <a:t>أكثر 20% من السكان دخلا يحصلون على 47.31% من الدخل الوطني</a:t>
            </a:r>
          </a:p>
          <a:p>
            <a:pPr algn="r" rtl="1"/>
            <a:r>
              <a:rPr lang="ar-BH" dirty="0" smtClean="0"/>
              <a:t>الإحصائيات من نفس </a:t>
            </a:r>
            <a:r>
              <a:rPr lang="ar-BH" dirty="0" smtClean="0">
                <a:hlinkClick r:id="rId2"/>
              </a:rPr>
              <a:t>المصدر </a:t>
            </a:r>
            <a:r>
              <a:rPr lang="ar-BH" dirty="0" smtClean="0"/>
              <a:t>ولعام 2000</a:t>
            </a:r>
          </a:p>
          <a:p>
            <a:pPr algn="r" rt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7" y="3212976"/>
            <a:ext cx="4030662" cy="310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663440" y="3212976"/>
            <a:ext cx="3941008" cy="288032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BH" dirty="0" smtClean="0"/>
              <a:t>في 2009 أصدرت منظمة العفو الدولية تقريرا بعنوان: </a:t>
            </a:r>
          </a:p>
          <a:p>
            <a:pPr marL="0" indent="0" algn="ctr" rtl="1">
              <a:buNone/>
            </a:pPr>
            <a:r>
              <a:rPr lang="ar-BH" b="1" dirty="0" smtClean="0"/>
              <a:t>ما وراء معجزة تونس الاقتصادية: انعدام المساوا</a:t>
            </a:r>
            <a:r>
              <a:rPr lang="ar-BH" b="1" dirty="0"/>
              <a:t>ة</a:t>
            </a:r>
            <a:r>
              <a:rPr lang="ar-BH" b="1" dirty="0" smtClean="0"/>
              <a:t> وتجريم الاحتجاجات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dirty="0" smtClean="0"/>
              <a:t>هل كان بن علي ديكتاتورا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BH" dirty="0" smtClean="0"/>
              <a:t>في تونس تولى القضاء العادي كل القضايا التي تحدثت عنها منظمة العفو الدولية</a:t>
            </a:r>
          </a:p>
          <a:p>
            <a:pPr algn="r" rtl="1"/>
            <a:r>
              <a:rPr lang="ar-BH" dirty="0" smtClean="0"/>
              <a:t>شهدت تونس نهضة اقتصادية مميزة في عهد بن علي</a:t>
            </a:r>
          </a:p>
          <a:p>
            <a:pPr algn="r" rtl="1"/>
            <a:r>
              <a:rPr lang="ar-BH" dirty="0" smtClean="0"/>
              <a:t>نجحت سياسات بن علي بتخفيض الفقر إلى أكثر من النصف</a:t>
            </a:r>
          </a:p>
          <a:p>
            <a:pPr algn="r" rtl="1"/>
            <a:r>
              <a:rPr lang="ar-BH" dirty="0" smtClean="0"/>
              <a:t>شهدت تونس مشاكل اقتصادية مثل أية دولة</a:t>
            </a:r>
          </a:p>
          <a:p>
            <a:pPr algn="r" rtl="1"/>
            <a:r>
              <a:rPr lang="ar-BH" b="1" dirty="0" smtClean="0"/>
              <a:t>مشكلة توزيع الثروة لم تكن محصورة بعائلة بن علي كما يقول الإعلام، فحوالي 20% من السكان يحصلون على حوالي نصف الدخل.</a:t>
            </a:r>
          </a:p>
        </p:txBody>
      </p:sp>
    </p:spTree>
    <p:extLst>
      <p:ext uri="{BB962C8B-B14F-4D97-AF65-F5344CB8AC3E}">
        <p14:creationId xmlns:p14="http://schemas.microsoft.com/office/powerpoint/2010/main" val="42644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b="1" dirty="0"/>
              <a:t>ترك بن علي لمن يخلفه اقتصادا متماسكا وقويا، فماذا سيفعل من أتوا بعده</a:t>
            </a:r>
            <a:r>
              <a:rPr lang="ar-BH" b="1" dirty="0" smtClean="0"/>
              <a:t>؟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b="1" dirty="0"/>
              <a:t>تونس - تقرير منظمة العفو الدولية لعام </a:t>
            </a:r>
            <a:r>
              <a:rPr lang="ar-BH" b="1" dirty="0" smtClean="0"/>
              <a:t>2010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BH" dirty="0" smtClean="0"/>
              <a:t>أفرج عن 68 سجينا بعفو رئاسي بينهم 17 من معتقلي الرأي</a:t>
            </a:r>
          </a:p>
          <a:p>
            <a:pPr algn="r" rtl="1"/>
            <a:r>
              <a:rPr lang="ar-BH" dirty="0" smtClean="0"/>
              <a:t>فاهم بو كدوس تلقى حكما بالسجن 6 أشهر وطعن به وظل مطلق السراح</a:t>
            </a:r>
          </a:p>
          <a:p>
            <a:pPr algn="r" rtl="1"/>
            <a:r>
              <a:rPr lang="ar-BH" dirty="0" smtClean="0"/>
              <a:t>أغلقت السلطات إذاعة كلمة لأنها كانت تبث على موجة غير مرخصة</a:t>
            </a:r>
          </a:p>
          <a:p>
            <a:pPr algn="r" rtl="1"/>
            <a:r>
              <a:rPr lang="ar-BH" dirty="0" smtClean="0"/>
              <a:t>أيدت محكمة الإستئناف الحكم الصادق بحق صديق شورو بتهمة تأسيس جمعية بدون ترخيص، وكان قد أطلق سراحه بشكل مشروط، وأعيد إلى السجن لإكمال حكمه</a:t>
            </a:r>
          </a:p>
          <a:p>
            <a:pPr algn="r" rtl="1"/>
            <a:r>
              <a:rPr lang="ar-BH" dirty="0" smtClean="0"/>
              <a:t>حصل أعضاء المكتب التنفيذي الجديد لنقابة الصحفيين على حكم مبرم ضد المكتب التنفيذي السابق الذي انتقد الحريات.</a:t>
            </a:r>
          </a:p>
          <a:p>
            <a:pPr algn="r" rtl="1"/>
            <a:r>
              <a:rPr lang="ar-BH" dirty="0" smtClean="0"/>
              <a:t>تعرض حمة الهمامي للضرب في المطار من قبل أشخاص بملابس مدنية يعتقد أنهم من الشرطة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/>
        </p:nvSpPr>
        <p:spPr>
          <a:xfrm>
            <a:off x="1444978" y="2031293"/>
            <a:ext cx="6254044" cy="136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BH" b="1" dirty="0" smtClean="0"/>
              <a:t>لا تصدقوا فورا</a:t>
            </a:r>
            <a:r>
              <a:rPr lang="ar-BH" b="1" dirty="0"/>
              <a:t/>
            </a:r>
            <a:br>
              <a:rPr lang="ar-BH" b="1" dirty="0"/>
            </a:br>
            <a:r>
              <a:rPr lang="ar-BH" b="1" dirty="0" smtClean="0"/>
              <a:t>تحققوا بأنفسكم</a:t>
            </a:r>
            <a:endParaRPr lang="en-US" b="1" dirty="0"/>
          </a:p>
        </p:txBody>
      </p:sp>
      <p:sp>
        <p:nvSpPr>
          <p:cNvPr id="7" name="Text Placeholder 4"/>
          <p:cNvSpPr>
            <a:spLocks noGrp="1"/>
          </p:cNvSpPr>
          <p:nvPr/>
        </p:nvSpPr>
        <p:spPr>
          <a:xfrm>
            <a:off x="1427590" y="4653136"/>
            <a:ext cx="6231467" cy="1309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BH" dirty="0" smtClean="0"/>
              <a:t>الأيهم صالح</a:t>
            </a:r>
          </a:p>
          <a:p>
            <a:r>
              <a:rPr lang="en-US" dirty="0" smtClean="0"/>
              <a:t>www.alayham.com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b="1" dirty="0"/>
              <a:t>تونس - تقرير منظمة العفو الدولية لعام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dirty="0" smtClean="0"/>
              <a:t>صدر حكم بسجن توفيق بن بريك لمدة 6 أشهر</a:t>
            </a:r>
          </a:p>
          <a:p>
            <a:pPr algn="r" rtl="1"/>
            <a:r>
              <a:rPr lang="ar-BH" dirty="0"/>
              <a:t> سمير بن عمر، وهو محام في قضايا حقوق الإنسان، من مقابلة أي من موكليه في </a:t>
            </a:r>
            <a:r>
              <a:rPr lang="ar-BH" dirty="0" smtClean="0"/>
              <a:t>الحجز</a:t>
            </a:r>
          </a:p>
          <a:p>
            <a:pPr algn="r" rtl="1"/>
            <a:r>
              <a:rPr lang="ar-BH" dirty="0"/>
              <a:t>قام مجهولون، يُعتقد أنهم من أفراد الأمن، بإتلاف سيارة المحامي والمدافع عن حقوق الإنسان عبد الرؤوف العيادي باستخدام مادة </a:t>
            </a:r>
            <a:r>
              <a:rPr lang="ar-BH" dirty="0" smtClean="0"/>
              <a:t>خطرة.</a:t>
            </a:r>
          </a:p>
          <a:p>
            <a:pPr algn="r" rtl="1"/>
            <a:r>
              <a:rPr lang="ar-BH" dirty="0"/>
              <a:t>صدر حكم بالسجن لمدة ثلاثة أشهر وبغرامة باهظة ضد زهير مخلوف، وهو من نشطاء حقوق </a:t>
            </a:r>
            <a:r>
              <a:rPr lang="ar-BH" dirty="0" smtClean="0"/>
              <a:t>الإنسان</a:t>
            </a:r>
          </a:p>
          <a:p>
            <a:pPr algn="r" rtl="1"/>
            <a:r>
              <a:rPr lang="ar-BH" dirty="0" smtClean="0"/>
              <a:t>سجنت تونس 4 أشخاص وفق قانون الإرهاب ومكافحة غسيل الأموال</a:t>
            </a:r>
          </a:p>
          <a:p>
            <a:pPr algn="r" rtl="1"/>
            <a:r>
              <a:rPr lang="ar-BH" dirty="0" smtClean="0"/>
              <a:t>ادعى رمزي الرمضاني أنه تعرض للتعذيب</a:t>
            </a:r>
          </a:p>
          <a:p>
            <a:pPr algn="r" rtl="1"/>
            <a:r>
              <a:rPr lang="ar-BH" dirty="0" smtClean="0"/>
              <a:t>هناك أحكام بالإعدام ولكن السلطات لا تنفذها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b="1" dirty="0" smtClean="0"/>
              <a:t>خلاصة التقرير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dirty="0" smtClean="0"/>
              <a:t>أحكام قضائية بسيطة ضد متهمين يحاكمون وهم طلقاء</a:t>
            </a:r>
          </a:p>
          <a:p>
            <a:pPr algn="r" rtl="1"/>
            <a:r>
              <a:rPr lang="ar-BH" dirty="0" smtClean="0"/>
              <a:t>إيقاف محطة تبث بدون ترخيص</a:t>
            </a:r>
          </a:p>
          <a:p>
            <a:pPr algn="r" rtl="1"/>
            <a:r>
              <a:rPr lang="ar-BH" dirty="0" smtClean="0"/>
              <a:t>محاكمة أشخاص وفق قانون مكافحة الإرهاب وغسيل الأموال</a:t>
            </a:r>
          </a:p>
          <a:p>
            <a:pPr algn="r" rtl="1"/>
            <a:r>
              <a:rPr lang="ar-BH" dirty="0" smtClean="0"/>
              <a:t>اعتداء من مجهولين على بضعة أشخاص</a:t>
            </a:r>
          </a:p>
          <a:p>
            <a:pPr algn="r" rtl="1"/>
            <a:r>
              <a:rPr lang="ar-BH" dirty="0" smtClean="0"/>
              <a:t>ادعاء شخص أنه تعرض للتعذيب</a:t>
            </a:r>
          </a:p>
          <a:p>
            <a:pPr marL="0" indent="0" algn="ctr" rtl="1">
              <a:buNone/>
            </a:pPr>
            <a:r>
              <a:rPr lang="ar-BH" sz="6000" b="1" dirty="0" smtClean="0"/>
              <a:t>هل هذا نموذج لنظام ديكتاتوري؟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b="1" dirty="0" smtClean="0"/>
              <a:t>الوجه الآخر الذي يتجاهله الإعلام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BH" dirty="0" smtClean="0"/>
              <a:t>تطور الناتج الوطني للمواطن مقارنة مع اقتصادات غير نفطية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15" y="1600200"/>
            <a:ext cx="779756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BH" dirty="0" smtClean="0"/>
              <a:t>تطور الدخل الوطني للمواطن مقارنة مع اقتصادات غير نفطية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715" y="1600200"/>
            <a:ext cx="783457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1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نسبة الإنفاق الحكومي على الصحة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482" y="1600200"/>
            <a:ext cx="798103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7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 smtClean="0"/>
              <a:t>صادرات التقانة العالية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619" y="1600200"/>
            <a:ext cx="809476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4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myths_of_the arab_spring_3_who_lead_the_tunisian_revolution</Template>
  <TotalTime>331</TotalTime>
  <Words>363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أساطير الربيع العربي  5 هل كان زين العابدين حاكما ديكتاتوريا</vt:lpstr>
      <vt:lpstr>تونس - تقرير منظمة العفو الدولية لعام 2010</vt:lpstr>
      <vt:lpstr>تونس - تقرير منظمة العفو الدولية لعام 2010</vt:lpstr>
      <vt:lpstr>خلاصة التقرير</vt:lpstr>
      <vt:lpstr>الوجه الآخر الذي يتجاهله الإعلام</vt:lpstr>
      <vt:lpstr>تطور الناتج الوطني للمواطن مقارنة مع اقتصادات غير نفطية</vt:lpstr>
      <vt:lpstr>تطور الدخل الوطني للمواطن مقارنة مع اقتصادات غير نفطية</vt:lpstr>
      <vt:lpstr>نسبة الإنفاق الحكومي على الصحة</vt:lpstr>
      <vt:lpstr>صادرات التقانة العالية</vt:lpstr>
      <vt:lpstr>اشتراكات الإنترنت السريعة لكل 100 مواطن</vt:lpstr>
      <vt:lpstr>نسبة مشتركي الهاتف الخليوي</vt:lpstr>
      <vt:lpstr>عدد الأبحاث الأكاديمية المحكمة سنويا</vt:lpstr>
      <vt:lpstr>نسبة الفقر</vt:lpstr>
      <vt:lpstr>المقاعد البرلمانية للمرأة</vt:lpstr>
      <vt:lpstr>مشاكل تونس الاقتصادية</vt:lpstr>
      <vt:lpstr>نسبة البطالة</vt:lpstr>
      <vt:lpstr>توزيع الثروة</vt:lpstr>
      <vt:lpstr>هل كان بن علي ديكتاتورا</vt:lpstr>
      <vt:lpstr>ترك بن علي لمن يخلفه اقتصادا متماسكا وقويا، فماذا سيفعل من أتوا بعده؟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أساطير الربيع العربي  2 كذبة مرتزقة القذافي ومساهمة منظمة العفو الدولية في عمليات التطهير العرقي في ليبيا</dc:title>
  <cp:lastModifiedBy>Root Server</cp:lastModifiedBy>
  <cp:revision>8</cp:revision>
  <dcterms:created xsi:type="dcterms:W3CDTF">2012-02-24T13:05:06Z</dcterms:created>
  <dcterms:modified xsi:type="dcterms:W3CDTF">2012-03-12T14:18:46Z</dcterms:modified>
</cp:coreProperties>
</file>